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cuk" initials="S" lastIdx="1" clrIdx="0">
    <p:extLst>
      <p:ext uri="{19B8F6BF-5375-455C-9EA6-DF929625EA0E}">
        <p15:presenceInfo xmlns:p15="http://schemas.microsoft.com/office/powerpoint/2012/main" userId="Selcu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01T12:30:29.585" idx="1">
    <p:pos x="7680" y="1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0338FE-E766-4F3F-B5A8-431E2A58A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616E32A-A443-4443-BD3F-D177D7BBA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8B9F57-382B-4631-8079-DB869FB0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547A5F-00CA-4362-9180-247C9D3C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BB6725-7B9D-405E-82E6-FD06A27E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115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E3A04E-2BFD-4C4D-97E4-E82E4BD7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0B827BC-AFC7-48BF-B527-95B23BAD4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A917D98-A867-4061-BC62-00D55204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C6049C-95A4-40A1-BC73-4599B24A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5C63D0-75A0-46E9-B859-6A88A431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34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EF439D-8FB4-4E88-9909-4609E5ADA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C7EE097-F876-4D24-942A-7C02E6E90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5DDBB3-7A38-4975-8372-9231B2BF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043C45-E4B0-4BB6-8305-6D5CE658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6DD346-4EA6-4B41-A902-2FB51320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46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3F62D4-9CE8-4355-A104-AD53CC67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3652CB-B09F-48B8-BB1D-55A4DA7C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8D71824-CED9-462D-B188-980406BF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9E43F0-755B-4780-9C5A-D0299DE7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3FB6D2-7EDC-4658-905B-50A41119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793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474D55-A795-4D57-92D4-5E992903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C8751F6-AA07-4411-963F-2261FA788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00DF3F-E675-4200-811E-E4FA0DD2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A660F2-B0A4-40FC-86C2-2A750E9E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DFDDCA-3E93-4FA1-A153-A8FC71BD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18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BE39E-5FBD-4BF9-8A9D-A8D2B548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14BF4C-BD04-459D-88D6-1635AA0E0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9853B04-59FE-4007-996A-9601501D7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38D27EE-9962-4F73-B479-32D058ED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80EEB1-5AAC-4FDC-BEEE-A685C603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C349F8A-B47B-4295-8CB6-3E90F468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508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E24C6-8F2A-45EA-935A-EECD0BEB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A6FA3B-E6C7-49B5-A050-851BD7FC1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1F1811-B54B-4DDA-8C23-9CD39C7AE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EB54EB17-5835-42AB-AF3A-B0DE09B59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EDC5381-C093-48CA-965B-C86A4DC9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CAF90121-538C-41E4-829C-115BCCD4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2B77D5BB-0925-44F9-8906-492FC43A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8897E3E-9FAC-40B9-BD91-BFAE81C1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952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8FA20DF-60B0-4B09-AE75-7DB8615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DFAAD0-D44C-4A7F-ABCF-0021FD33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D3B386D-9130-4956-BC66-6AFDC9F4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7AC6E81-CF6B-48F3-A048-2FD42E36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93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3ECF892-22EF-4A27-BDA8-CE99EADD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3EA9B70-10F0-42B1-9BE0-7B07BD420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F2D45F5-1F5E-46C6-A16D-76AA0A26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063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29E441-5693-426F-9768-9818E6FC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A50A3D-EA4C-4CD7-910B-91B1E95B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2940EC1-8982-48D3-9F11-6E297C2AB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8A3CA27-A588-41D4-8B14-4A630058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AAF905-C3FF-4A3F-8B50-F850402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D8C3649-8658-424A-9A52-74A4BE762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6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7B46AA-B4E0-4F04-9E4D-6AFF069B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92E3F7D-2667-42F9-80D3-4E188F0FE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B21B4A4-62D7-4004-9ECE-96E870EC6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4A0053-7BD9-4C49-A3E5-1C49BB1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3A7389-409F-4338-9554-98AD227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340ECAB-B5BF-40D4-9BFA-212D6464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78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EFBDC4C-1F2D-4B40-B9ED-48412DF9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1166D0-BFD0-46C0-95A0-72538F2EA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AA89C88-CD4B-49AF-8EC6-B25E6AC0D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21FF5-5FCC-409D-AE4E-E13CA3E5862F}" type="datetimeFigureOut">
              <a:rPr lang="tr-TR" smtClean="0"/>
              <a:t>3.09.2020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E8875B-068D-4DC4-9A48-471B1A854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0CB54A-7965-4974-84CC-52EC3B975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2AFF5-5EF7-413D-A743-A56B9E5BC47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09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B12C32-5B78-4D1E-8DFB-657E7C09D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3446"/>
            <a:ext cx="9144000" cy="2387600"/>
          </a:xfrm>
        </p:spPr>
        <p:txBody>
          <a:bodyPr/>
          <a:lstStyle/>
          <a:p>
            <a:r>
              <a:rPr lang="tr-TR" b="1" spc="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ZOOM PROGRAMI ARAYÜZ TANITIMI</a:t>
            </a:r>
          </a:p>
        </p:txBody>
      </p:sp>
      <p:pic>
        <p:nvPicPr>
          <p:cNvPr id="1026" name="Picture 2" descr="Zoom Uygulamasında Kaydedilen Videoların Yerini Nasıl Belirleyebiliriz. |  TeknoDestek">
            <a:extLst>
              <a:ext uri="{FF2B5EF4-FFF2-40B4-BE49-F238E27FC236}">
                <a16:creationId xmlns:a16="http://schemas.microsoft.com/office/drawing/2014/main" id="{36A37BC3-B0E6-46C7-9C4B-6E0F5242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58" y="404446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6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0A7029-828C-4694-B17C-8E7B485F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755D45-BDF7-4987-976A-D68F006E4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965862-5AC3-47C7-878D-1BD655C4D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0D1EDFBF-B501-42B2-A1E4-14AF1D8F2FF7}"/>
              </a:ext>
            </a:extLst>
          </p:cNvPr>
          <p:cNvSpPr/>
          <p:nvPr/>
        </p:nvSpPr>
        <p:spPr>
          <a:xfrm>
            <a:off x="5992837" y="1322363"/>
            <a:ext cx="2996418" cy="1814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Chat simgesine tıkladıktan sonra yan kısımda katılımcılarla sohbet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2941320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4E19AF-A4FD-4117-B363-FF52948D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DCF938-8C25-442E-AF60-AA89B7D90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025950E-C7E2-45C8-8C97-2BC30DEB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6D4F0FEF-8B4E-454A-BCE6-EB1C45832F9E}"/>
              </a:ext>
            </a:extLst>
          </p:cNvPr>
          <p:cNvSpPr/>
          <p:nvPr/>
        </p:nvSpPr>
        <p:spPr>
          <a:xfrm>
            <a:off x="2855742" y="4309770"/>
            <a:ext cx="6400800" cy="1500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Ekran paylaşımı(</a:t>
            </a:r>
            <a:r>
              <a:rPr lang="tr-TR" dirty="0" err="1"/>
              <a:t>Share</a:t>
            </a:r>
            <a:r>
              <a:rPr lang="tr-TR" dirty="0"/>
              <a:t> </a:t>
            </a:r>
            <a:r>
              <a:rPr lang="tr-TR" dirty="0" err="1"/>
              <a:t>Screen</a:t>
            </a:r>
            <a:r>
              <a:rPr lang="tr-TR" dirty="0"/>
              <a:t>) seçeneğine tıkladıktan sonra karşımıza böyle bir ekran çıkıyor. Buradan sırasıyla </a:t>
            </a:r>
            <a:r>
              <a:rPr lang="tr-TR" dirty="0" err="1"/>
              <a:t>Screen</a:t>
            </a:r>
            <a:r>
              <a:rPr lang="tr-TR" dirty="0"/>
              <a:t> yazan yerden ekranınızı(</a:t>
            </a:r>
            <a:r>
              <a:rPr lang="tr-TR" dirty="0" err="1"/>
              <a:t>video,slayt</a:t>
            </a:r>
            <a:r>
              <a:rPr lang="tr-TR" dirty="0"/>
              <a:t>, </a:t>
            </a:r>
            <a:r>
              <a:rPr lang="tr-TR" dirty="0" err="1"/>
              <a:t>pdf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 ), </a:t>
            </a:r>
            <a:r>
              <a:rPr lang="tr-TR" dirty="0" err="1"/>
              <a:t>whiteboard</a:t>
            </a:r>
            <a:r>
              <a:rPr lang="tr-TR" dirty="0"/>
              <a:t> yazan yerden bir çalışma tahtasını </a:t>
            </a:r>
            <a:r>
              <a:rPr lang="tr-TR" dirty="0" err="1"/>
              <a:t>iphone</a:t>
            </a:r>
            <a:r>
              <a:rPr lang="tr-TR" dirty="0"/>
              <a:t>/</a:t>
            </a:r>
            <a:r>
              <a:rPr lang="tr-TR" dirty="0" err="1"/>
              <a:t>ipad</a:t>
            </a:r>
            <a:r>
              <a:rPr lang="tr-TR" dirty="0"/>
              <a:t> yazan yerden de bilgisayarınıza bağladığınız cihazınızı paylaşabilirsiniz.  </a:t>
            </a:r>
          </a:p>
        </p:txBody>
      </p:sp>
    </p:spTree>
    <p:extLst>
      <p:ext uri="{BB962C8B-B14F-4D97-AF65-F5344CB8AC3E}">
        <p14:creationId xmlns:p14="http://schemas.microsoft.com/office/powerpoint/2010/main" val="402244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24CF64-C1C7-4023-991F-6696A8AD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5A2DFEA-3673-45B7-9784-4D2E47C99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099F66A-8086-4439-9E2E-A438ED328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E6022D0-971D-4342-A39C-5EDA9CE59BD4}"/>
              </a:ext>
            </a:extLst>
          </p:cNvPr>
          <p:cNvSpPr/>
          <p:nvPr/>
        </p:nvSpPr>
        <p:spPr>
          <a:xfrm>
            <a:off x="1674057" y="2676377"/>
            <a:ext cx="2208628" cy="1505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Sohbet </a:t>
            </a:r>
            <a:br>
              <a:rPr lang="tr-TR" dirty="0"/>
            </a:br>
            <a:r>
              <a:rPr lang="tr-TR" dirty="0"/>
              <a:t>arka planında </a:t>
            </a:r>
            <a:r>
              <a:rPr lang="tr-TR" dirty="0" err="1"/>
              <a:t>slaytınızı</a:t>
            </a:r>
            <a:r>
              <a:rPr lang="tr-TR" dirty="0"/>
              <a:t> görüntüleyebilirsiniz.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2D83C09C-5070-46EF-A8BE-FD13E7FD2630}"/>
              </a:ext>
            </a:extLst>
          </p:cNvPr>
          <p:cNvSpPr/>
          <p:nvPr/>
        </p:nvSpPr>
        <p:spPr>
          <a:xfrm>
            <a:off x="3882685" y="2675052"/>
            <a:ext cx="2208628" cy="1505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Ekranın seçtiğiniz bölümünü paylaşabilirsiniz.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863D44-1B46-4E0F-A648-AB01E08768C6}"/>
              </a:ext>
            </a:extLst>
          </p:cNvPr>
          <p:cNvSpPr/>
          <p:nvPr/>
        </p:nvSpPr>
        <p:spPr>
          <a:xfrm>
            <a:off x="6091313" y="2673727"/>
            <a:ext cx="2208628" cy="15052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Sadece ses paylaşabilirsiniz.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271042A2-CC7C-4B73-B79E-08B3BC3394D2}"/>
              </a:ext>
            </a:extLst>
          </p:cNvPr>
          <p:cNvSpPr/>
          <p:nvPr/>
        </p:nvSpPr>
        <p:spPr>
          <a:xfrm>
            <a:off x="8299941" y="2673727"/>
            <a:ext cx="2208628" cy="15052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İkinci kameradan</a:t>
            </a:r>
            <a:br>
              <a:rPr lang="tr-TR" dirty="0"/>
            </a:br>
            <a:r>
              <a:rPr lang="tr-TR" dirty="0"/>
              <a:t>(bilgisayarınıza bağlı) içerik paylaşabilirsiniz.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4D5E8A6-5C3F-4DE9-8A21-AE207E777228}"/>
              </a:ext>
            </a:extLst>
          </p:cNvPr>
          <p:cNvSpPr/>
          <p:nvPr/>
        </p:nvSpPr>
        <p:spPr>
          <a:xfrm>
            <a:off x="5458264" y="645789"/>
            <a:ext cx="1223889" cy="6791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81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074341-FF72-4ADA-A4C5-8F10CE0D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6600" b="1" dirty="0">
                <a:solidFill>
                  <a:srgbClr val="C00000"/>
                </a:solidFill>
              </a:rPr>
              <a:t>Uzaktan eğitim ve teknoloji hakkında soru ve görüşleriniz için iletişime geçebilirsiniz. Çalışmalarınızda başarılar ve kolaylıklar dilerim. </a:t>
            </a:r>
            <a:endParaRPr lang="tr-TR" dirty="0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2F89059-C3A7-4DDD-8548-F534DD4F4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152805"/>
            <a:ext cx="10515600" cy="1500187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Selçuk GÜR</a:t>
            </a:r>
            <a:br>
              <a:rPr lang="tr-TR" b="1" dirty="0">
                <a:solidFill>
                  <a:schemeClr val="tx1"/>
                </a:solidFill>
              </a:rPr>
            </a:br>
            <a:r>
              <a:rPr lang="tr-TR" b="1" dirty="0">
                <a:solidFill>
                  <a:schemeClr val="tx1"/>
                </a:solidFill>
              </a:rPr>
              <a:t>Bilişim Teknolojileri Öğretmeni</a:t>
            </a:r>
          </a:p>
        </p:txBody>
      </p:sp>
    </p:spTree>
    <p:extLst>
      <p:ext uri="{BB962C8B-B14F-4D97-AF65-F5344CB8AC3E}">
        <p14:creationId xmlns:p14="http://schemas.microsoft.com/office/powerpoint/2010/main" val="195948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5F8DC4-DFC2-408F-9520-3D205DDE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1472A577-BE8E-4B3A-A854-7D7A636C2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F6E5D63-5E08-47BA-B5E0-2B974C9620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-18966"/>
            <a:ext cx="12192000" cy="6854280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22EF0BA-E7F1-4A7D-BC76-8B5EADBE7E52}"/>
              </a:ext>
            </a:extLst>
          </p:cNvPr>
          <p:cNvSpPr/>
          <p:nvPr/>
        </p:nvSpPr>
        <p:spPr>
          <a:xfrm>
            <a:off x="8693834" y="3559126"/>
            <a:ext cx="3165231" cy="191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/>
              <a:t>Zoom</a:t>
            </a:r>
            <a:r>
              <a:rPr lang="tr-TR" sz="2000" dirty="0"/>
              <a:t> programını zoom.us sitesine girerek indirebilir ve kurabilirsiniz.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3BA145B3-6E48-4B70-A621-94838CF068FB}"/>
              </a:ext>
            </a:extLst>
          </p:cNvPr>
          <p:cNvCxnSpPr/>
          <p:nvPr/>
        </p:nvCxnSpPr>
        <p:spPr>
          <a:xfrm flipV="1">
            <a:off x="4951828" y="4220308"/>
            <a:ext cx="3629464" cy="3691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27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C2579C6-A4D6-4CEA-9BCA-2D34BFEDB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9" t="20088" r="29072" b="28605"/>
          <a:stretch/>
        </p:blipFill>
        <p:spPr>
          <a:xfrm>
            <a:off x="2033503" y="0"/>
            <a:ext cx="8010829" cy="538792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5F47CC93-8C1D-4A3C-B2D5-B95F6907D6CC}"/>
              </a:ext>
            </a:extLst>
          </p:cNvPr>
          <p:cNvSpPr/>
          <p:nvPr/>
        </p:nvSpPr>
        <p:spPr>
          <a:xfrm>
            <a:off x="2887754" y="5247249"/>
            <a:ext cx="6302326" cy="140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Programın simgesine tıklayıp kaydolma işlemini yapıyoruz. Kaydolurken </a:t>
            </a:r>
            <a:r>
              <a:rPr lang="tr-TR" dirty="0" err="1"/>
              <a:t>Facebook,Google</a:t>
            </a:r>
            <a:r>
              <a:rPr lang="tr-TR" dirty="0"/>
              <a:t> hesabınızla ya da </a:t>
            </a:r>
            <a:r>
              <a:rPr lang="tr-TR" dirty="0" err="1"/>
              <a:t>Zoom’un</a:t>
            </a:r>
            <a:r>
              <a:rPr lang="tr-TR" dirty="0"/>
              <a:t> kendi sitesinden kaydolabilirsiniz. Giriş işlemi için yine buradan hangi hesaptan kaydolduysanız onu seçip açılan tarayıcıdan şifre ve kullanıcı adınızı giriyorsunuz. </a:t>
            </a:r>
          </a:p>
        </p:txBody>
      </p:sp>
    </p:spTree>
    <p:extLst>
      <p:ext uri="{BB962C8B-B14F-4D97-AF65-F5344CB8AC3E}">
        <p14:creationId xmlns:p14="http://schemas.microsoft.com/office/powerpoint/2010/main" val="427388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EC0C5B-BD0F-4423-BC52-F993D6E8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57A331C-D4F4-4375-9402-D579FA7CA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CE4A09-230A-4953-B00C-6B0113C2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49D3879A-8BAA-4A2C-92D5-57BA9BAFFDA2}"/>
              </a:ext>
            </a:extLst>
          </p:cNvPr>
          <p:cNvSpPr/>
          <p:nvPr/>
        </p:nvSpPr>
        <p:spPr>
          <a:xfrm>
            <a:off x="3938954" y="3587262"/>
            <a:ext cx="4290646" cy="128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9ADA21-FC07-41AB-B899-71242FAC6C30}"/>
              </a:ext>
            </a:extLst>
          </p:cNvPr>
          <p:cNvSpPr/>
          <p:nvPr/>
        </p:nvSpPr>
        <p:spPr>
          <a:xfrm>
            <a:off x="3376246" y="2461846"/>
            <a:ext cx="5190979" cy="17162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B78B74D-C7D1-45D9-A366-E2F4E1268936}"/>
              </a:ext>
            </a:extLst>
          </p:cNvPr>
          <p:cNvSpPr/>
          <p:nvPr/>
        </p:nvSpPr>
        <p:spPr>
          <a:xfrm>
            <a:off x="831850" y="2869809"/>
            <a:ext cx="1897282" cy="150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Google hesabıyla giriş yapılıyor.</a:t>
            </a:r>
          </a:p>
        </p:txBody>
      </p:sp>
    </p:spTree>
    <p:extLst>
      <p:ext uri="{BB962C8B-B14F-4D97-AF65-F5344CB8AC3E}">
        <p14:creationId xmlns:p14="http://schemas.microsoft.com/office/powerpoint/2010/main" val="81013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22058-D00C-481E-90E8-E3712288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8EBB2B-A6B6-4450-AA9F-B1676056C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58A2CBD-8D9E-4422-8E0A-D1C298C15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34A47AC7-E5E6-470A-B627-73E8DC706279}"/>
              </a:ext>
            </a:extLst>
          </p:cNvPr>
          <p:cNvSpPr/>
          <p:nvPr/>
        </p:nvSpPr>
        <p:spPr>
          <a:xfrm>
            <a:off x="407963" y="2433711"/>
            <a:ext cx="2700997" cy="3151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1.Uygulamanın açılmasına izin verip </a:t>
            </a:r>
          </a:p>
          <a:p>
            <a:r>
              <a:rPr lang="tr-TR" dirty="0"/>
              <a:t>2. </a:t>
            </a:r>
            <a:r>
              <a:rPr lang="tr-TR" dirty="0" err="1"/>
              <a:t>Launch</a:t>
            </a:r>
            <a:r>
              <a:rPr lang="tr-TR" dirty="0"/>
              <a:t> </a:t>
            </a:r>
            <a:r>
              <a:rPr lang="tr-TR" dirty="0" err="1"/>
              <a:t>Zoom’a</a:t>
            </a:r>
            <a:r>
              <a:rPr lang="tr-TR" dirty="0"/>
              <a:t> tıklayınız.</a:t>
            </a:r>
          </a:p>
          <a:p>
            <a:r>
              <a:rPr lang="tr-TR" dirty="0"/>
              <a:t>ardından </a:t>
            </a:r>
            <a:r>
              <a:rPr lang="tr-TR" dirty="0" err="1"/>
              <a:t>Zoomun</a:t>
            </a:r>
            <a:r>
              <a:rPr lang="tr-TR" dirty="0"/>
              <a:t> açılmasını bekliyoruz.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2CB7B43A-5619-4A59-B335-CF3AE0F4AC0B}"/>
              </a:ext>
            </a:extLst>
          </p:cNvPr>
          <p:cNvCxnSpPr/>
          <p:nvPr/>
        </p:nvCxnSpPr>
        <p:spPr>
          <a:xfrm flipV="1">
            <a:off x="1688123" y="1983545"/>
            <a:ext cx="5148775" cy="14454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BE423E2-D668-4C64-B493-FC6C718F50F3}"/>
              </a:ext>
            </a:extLst>
          </p:cNvPr>
          <p:cNvCxnSpPr>
            <a:cxnSpLocks/>
          </p:cNvCxnSpPr>
          <p:nvPr/>
        </p:nvCxnSpPr>
        <p:spPr>
          <a:xfrm flipV="1">
            <a:off x="1336431" y="3429001"/>
            <a:ext cx="4164037" cy="4958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5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B4C037-BA9B-4D4D-B71E-8259E93A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38CBAC0-F35C-4700-A2B4-EE1547C71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CF5C0E4-5BBA-436D-B5B3-FEF460312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B3F12925-F55D-4DF0-AAEE-DA97199C433B}"/>
              </a:ext>
            </a:extLst>
          </p:cNvPr>
          <p:cNvSpPr/>
          <p:nvPr/>
        </p:nvSpPr>
        <p:spPr>
          <a:xfrm>
            <a:off x="5997526" y="3429000"/>
            <a:ext cx="3399692" cy="1719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Giriş yaptıktan sonra yeni toplantı oluşturmak için New </a:t>
            </a:r>
            <a:r>
              <a:rPr lang="tr-TR" dirty="0" err="1"/>
              <a:t>meeting</a:t>
            </a:r>
            <a:r>
              <a:rPr lang="tr-TR" dirty="0"/>
              <a:t> butonunu, toplantıya katılmak için </a:t>
            </a:r>
            <a:r>
              <a:rPr lang="tr-TR" dirty="0" err="1"/>
              <a:t>Join</a:t>
            </a:r>
            <a:r>
              <a:rPr lang="tr-TR" dirty="0"/>
              <a:t> butonunu kullanılır.</a:t>
            </a:r>
          </a:p>
        </p:txBody>
      </p:sp>
    </p:spTree>
    <p:extLst>
      <p:ext uri="{BB962C8B-B14F-4D97-AF65-F5344CB8AC3E}">
        <p14:creationId xmlns:p14="http://schemas.microsoft.com/office/powerpoint/2010/main" val="117989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C9BEA01-BD2B-4C6C-94EF-AC0D6A261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017F062D-74CE-47F4-84DE-0EE9C93661F8}"/>
              </a:ext>
            </a:extLst>
          </p:cNvPr>
          <p:cNvSpPr/>
          <p:nvPr/>
        </p:nvSpPr>
        <p:spPr>
          <a:xfrm>
            <a:off x="4726745" y="464234"/>
            <a:ext cx="4853353" cy="1603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Oluşturduğunuz toplantı bilgilerini buradan görüntüleyebilir ve katılımcılarınızı buradan davet edebilirsiniz.</a:t>
            </a:r>
          </a:p>
        </p:txBody>
      </p:sp>
      <p:cxnSp>
        <p:nvCxnSpPr>
          <p:cNvPr id="9" name="Bağlayıcı: Dirsek 8">
            <a:extLst>
              <a:ext uri="{FF2B5EF4-FFF2-40B4-BE49-F238E27FC236}">
                <a16:creationId xmlns:a16="http://schemas.microsoft.com/office/drawing/2014/main" id="{2C923275-7380-4372-8164-A69AC6334515}"/>
              </a:ext>
            </a:extLst>
          </p:cNvPr>
          <p:cNvCxnSpPr/>
          <p:nvPr/>
        </p:nvCxnSpPr>
        <p:spPr>
          <a:xfrm rot="10800000">
            <a:off x="211015" y="182880"/>
            <a:ext cx="4487594" cy="7115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83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>
            <a:extLst>
              <a:ext uri="{FF2B5EF4-FFF2-40B4-BE49-F238E27FC236}">
                <a16:creationId xmlns:a16="http://schemas.microsoft.com/office/drawing/2014/main" id="{971667A3-3831-4690-AF85-707942A8F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B487477-D5D1-40B0-9712-61AD9DAA38EC}"/>
              </a:ext>
            </a:extLst>
          </p:cNvPr>
          <p:cNvSpPr txBox="1"/>
          <p:nvPr/>
        </p:nvSpPr>
        <p:spPr>
          <a:xfrm>
            <a:off x="494604" y="3499621"/>
            <a:ext cx="384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Ses açma-kapatma. </a:t>
            </a:r>
          </a:p>
          <a:p>
            <a:r>
              <a:rPr lang="tr-TR" dirty="0">
                <a:solidFill>
                  <a:schemeClr val="bg1"/>
                </a:solidFill>
              </a:rPr>
              <a:t>Detaylı ayarlar için yandaki oka tıklayın.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F2F166D-EF8D-48BF-924A-D3DDA49F3B80}"/>
              </a:ext>
            </a:extLst>
          </p:cNvPr>
          <p:cNvSpPr txBox="1"/>
          <p:nvPr/>
        </p:nvSpPr>
        <p:spPr>
          <a:xfrm>
            <a:off x="9852067" y="5458635"/>
            <a:ext cx="218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Toplantıyı sonlandırır.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405818DF-5530-40DF-8913-0CB86DC9A898}"/>
              </a:ext>
            </a:extLst>
          </p:cNvPr>
          <p:cNvCxnSpPr/>
          <p:nvPr/>
        </p:nvCxnSpPr>
        <p:spPr>
          <a:xfrm flipH="1">
            <a:off x="494604" y="4145952"/>
            <a:ext cx="180645" cy="1889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Düz Ok Bağlayıcısı 17">
            <a:extLst>
              <a:ext uri="{FF2B5EF4-FFF2-40B4-BE49-F238E27FC236}">
                <a16:creationId xmlns:a16="http://schemas.microsoft.com/office/drawing/2014/main" id="{962A88B5-B218-42F5-A41F-BD2CBB459A7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0944193" y="5827967"/>
            <a:ext cx="745698" cy="33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F2D33F73-E0BB-48D6-A910-ADBADE2E5565}"/>
              </a:ext>
            </a:extLst>
          </p:cNvPr>
          <p:cNvSpPr txBox="1"/>
          <p:nvPr/>
        </p:nvSpPr>
        <p:spPr>
          <a:xfrm>
            <a:off x="4343158" y="4577809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Güvenlik Ayarları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E7290AE8-BADD-41EE-8C03-8E2FD30EAA90}"/>
              </a:ext>
            </a:extLst>
          </p:cNvPr>
          <p:cNvSpPr txBox="1"/>
          <p:nvPr/>
        </p:nvSpPr>
        <p:spPr>
          <a:xfrm>
            <a:off x="4487557" y="1149112"/>
            <a:ext cx="393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Katılımcıları görüntüleme ve davet etme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CA4E8147-7199-4BF9-A136-58E33A462C87}"/>
              </a:ext>
            </a:extLst>
          </p:cNvPr>
          <p:cNvSpPr txBox="1"/>
          <p:nvPr/>
        </p:nvSpPr>
        <p:spPr>
          <a:xfrm>
            <a:off x="7509695" y="2822267"/>
            <a:ext cx="84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Sohbet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7B00274-2BC6-402A-B789-1D3AABF92D2D}"/>
              </a:ext>
            </a:extLst>
          </p:cNvPr>
          <p:cNvSpPr txBox="1"/>
          <p:nvPr/>
        </p:nvSpPr>
        <p:spPr>
          <a:xfrm>
            <a:off x="8296756" y="2967334"/>
            <a:ext cx="20756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Ekran paylaşımı.</a:t>
            </a:r>
          </a:p>
          <a:p>
            <a:r>
              <a:rPr lang="tr-TR" dirty="0">
                <a:solidFill>
                  <a:schemeClr val="bg1"/>
                </a:solidFill>
              </a:rPr>
              <a:t>Detaylı ayarlar için </a:t>
            </a:r>
          </a:p>
          <a:p>
            <a:r>
              <a:rPr lang="tr-TR" dirty="0">
                <a:solidFill>
                  <a:schemeClr val="bg1"/>
                </a:solidFill>
              </a:rPr>
              <a:t>yandaki oka tıklayın.</a:t>
            </a:r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430219E4-0DE6-4379-9BA0-635999D8F762}"/>
              </a:ext>
            </a:extLst>
          </p:cNvPr>
          <p:cNvSpPr txBox="1"/>
          <p:nvPr/>
        </p:nvSpPr>
        <p:spPr>
          <a:xfrm>
            <a:off x="7363059" y="4693225"/>
            <a:ext cx="419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Toplantıyı bilgisayarınıza kaydetmeye yarar.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E4DB2DA-B6E8-4D55-B37C-50EF1FEDFCF4}"/>
              </a:ext>
            </a:extLst>
          </p:cNvPr>
          <p:cNvSpPr txBox="1"/>
          <p:nvPr/>
        </p:nvSpPr>
        <p:spPr>
          <a:xfrm>
            <a:off x="9744150" y="1782920"/>
            <a:ext cx="195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Bazı </a:t>
            </a:r>
            <a:r>
              <a:rPr lang="tr-TR" dirty="0" err="1">
                <a:solidFill>
                  <a:schemeClr val="bg1"/>
                </a:solidFill>
              </a:rPr>
              <a:t>emojiler</a:t>
            </a:r>
            <a:endParaRPr lang="tr-TR" dirty="0">
              <a:solidFill>
                <a:schemeClr val="bg1"/>
              </a:solidFill>
            </a:endParaRPr>
          </a:p>
          <a:p>
            <a:r>
              <a:rPr lang="tr-TR" dirty="0">
                <a:solidFill>
                  <a:schemeClr val="bg1"/>
                </a:solidFill>
              </a:rPr>
              <a:t> göndermeye yarar</a:t>
            </a:r>
          </a:p>
        </p:txBody>
      </p:sp>
      <p:cxnSp>
        <p:nvCxnSpPr>
          <p:cNvPr id="34" name="Düz Ok Bağlayıcısı 33">
            <a:extLst>
              <a:ext uri="{FF2B5EF4-FFF2-40B4-BE49-F238E27FC236}">
                <a16:creationId xmlns:a16="http://schemas.microsoft.com/office/drawing/2014/main" id="{F16591AC-587B-4ECF-8694-29FDDACD1D6A}"/>
              </a:ext>
            </a:extLst>
          </p:cNvPr>
          <p:cNvCxnSpPr/>
          <p:nvPr/>
        </p:nvCxnSpPr>
        <p:spPr>
          <a:xfrm flipH="1">
            <a:off x="4487557" y="4947141"/>
            <a:ext cx="112578" cy="1087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76AE4B40-2A31-4FA1-BAE3-819B4F90B9A4}"/>
              </a:ext>
            </a:extLst>
          </p:cNvPr>
          <p:cNvCxnSpPr>
            <a:cxnSpLocks/>
          </p:cNvCxnSpPr>
          <p:nvPr/>
        </p:nvCxnSpPr>
        <p:spPr>
          <a:xfrm flipH="1">
            <a:off x="5736524" y="1385541"/>
            <a:ext cx="359476" cy="4649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Düz Ok Bağlayıcısı 38">
            <a:extLst>
              <a:ext uri="{FF2B5EF4-FFF2-40B4-BE49-F238E27FC236}">
                <a16:creationId xmlns:a16="http://schemas.microsoft.com/office/drawing/2014/main" id="{B235C29B-5AEE-46EE-88C8-B3C0BDBEA244}"/>
              </a:ext>
            </a:extLst>
          </p:cNvPr>
          <p:cNvCxnSpPr/>
          <p:nvPr/>
        </p:nvCxnSpPr>
        <p:spPr>
          <a:xfrm flipH="1">
            <a:off x="6455596" y="3191599"/>
            <a:ext cx="1253499" cy="284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Düz Ok Bağlayıcısı 40">
            <a:extLst>
              <a:ext uri="{FF2B5EF4-FFF2-40B4-BE49-F238E27FC236}">
                <a16:creationId xmlns:a16="http://schemas.microsoft.com/office/drawing/2014/main" id="{29D5C620-1772-4ECC-9778-C102FDD1A5DC}"/>
              </a:ext>
            </a:extLst>
          </p:cNvPr>
          <p:cNvCxnSpPr/>
          <p:nvPr/>
        </p:nvCxnSpPr>
        <p:spPr>
          <a:xfrm flipH="1">
            <a:off x="7363059" y="3890664"/>
            <a:ext cx="993727" cy="214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8B1CF0A2-8C72-4E7F-BB2B-7F4114CC124C}"/>
              </a:ext>
            </a:extLst>
          </p:cNvPr>
          <p:cNvCxnSpPr/>
          <p:nvPr/>
        </p:nvCxnSpPr>
        <p:spPr>
          <a:xfrm flipH="1">
            <a:off x="7933240" y="5062557"/>
            <a:ext cx="490395" cy="109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Düz Ok Bağlayıcısı 44">
            <a:extLst>
              <a:ext uri="{FF2B5EF4-FFF2-40B4-BE49-F238E27FC236}">
                <a16:creationId xmlns:a16="http://schemas.microsoft.com/office/drawing/2014/main" id="{D280173B-2C05-4C40-933A-B0378CA1E78C}"/>
              </a:ext>
            </a:extLst>
          </p:cNvPr>
          <p:cNvCxnSpPr/>
          <p:nvPr/>
        </p:nvCxnSpPr>
        <p:spPr>
          <a:xfrm flipH="1">
            <a:off x="8616558" y="2345255"/>
            <a:ext cx="1962347" cy="3809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52E5A2C0-CCA6-4ECA-A8EB-29D96F131403}"/>
              </a:ext>
            </a:extLst>
          </p:cNvPr>
          <p:cNvSpPr txBox="1"/>
          <p:nvPr/>
        </p:nvSpPr>
        <p:spPr>
          <a:xfrm>
            <a:off x="2192107" y="4568626"/>
            <a:ext cx="24478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Kamera açma-kapatma. </a:t>
            </a:r>
          </a:p>
          <a:p>
            <a:r>
              <a:rPr lang="tr-TR" dirty="0">
                <a:solidFill>
                  <a:schemeClr val="bg1"/>
                </a:solidFill>
              </a:rPr>
              <a:t>Detaylı ayarlar için </a:t>
            </a:r>
          </a:p>
          <a:p>
            <a:r>
              <a:rPr lang="tr-TR" dirty="0">
                <a:solidFill>
                  <a:schemeClr val="bg1"/>
                </a:solidFill>
              </a:rPr>
              <a:t>yandaki oka tıklayın.</a:t>
            </a:r>
          </a:p>
        </p:txBody>
      </p:sp>
    </p:spTree>
    <p:extLst>
      <p:ext uri="{BB962C8B-B14F-4D97-AF65-F5344CB8AC3E}">
        <p14:creationId xmlns:p14="http://schemas.microsoft.com/office/powerpoint/2010/main" val="43732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3310C5-D5C3-4C75-9180-37A50062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C30B1-A214-4C41-A6F8-8E75F7AF8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2FB2D01-C5F3-45FF-A86A-2872F47FC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8835EBC1-7A54-43C0-92A8-8CCD3784F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5" y="543267"/>
            <a:ext cx="3418699" cy="3522296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C7169B81-32BA-4DDA-A181-4E3071B8EF47}"/>
              </a:ext>
            </a:extLst>
          </p:cNvPr>
          <p:cNvCxnSpPr/>
          <p:nvPr/>
        </p:nvCxnSpPr>
        <p:spPr>
          <a:xfrm flipH="1" flipV="1">
            <a:off x="3235569" y="3545058"/>
            <a:ext cx="956603" cy="1166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>
            <a:extLst>
              <a:ext uri="{FF2B5EF4-FFF2-40B4-BE49-F238E27FC236}">
                <a16:creationId xmlns:a16="http://schemas.microsoft.com/office/drawing/2014/main" id="{76E04212-107E-4F08-B974-3CFFDF90F12C}"/>
              </a:ext>
            </a:extLst>
          </p:cNvPr>
          <p:cNvSpPr/>
          <p:nvPr/>
        </p:nvSpPr>
        <p:spPr>
          <a:xfrm>
            <a:off x="6982073" y="571405"/>
            <a:ext cx="4028243" cy="362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err="1"/>
              <a:t>Lock</a:t>
            </a:r>
            <a:r>
              <a:rPr lang="tr-TR" b="1" dirty="0"/>
              <a:t> </a:t>
            </a:r>
            <a:r>
              <a:rPr lang="tr-TR" b="1" dirty="0" err="1"/>
              <a:t>meeting</a:t>
            </a:r>
            <a:r>
              <a:rPr lang="tr-TR" dirty="0"/>
              <a:t>: Toplantıyı kilitler ve katılımcılar toplantıya giremez.</a:t>
            </a:r>
          </a:p>
          <a:p>
            <a:r>
              <a:rPr lang="tr-TR" b="1" dirty="0" err="1"/>
              <a:t>Enable</a:t>
            </a:r>
            <a:r>
              <a:rPr lang="tr-TR" b="1" dirty="0"/>
              <a:t> </a:t>
            </a:r>
            <a:r>
              <a:rPr lang="tr-TR" b="1" dirty="0" err="1"/>
              <a:t>Waiting</a:t>
            </a:r>
            <a:r>
              <a:rPr lang="tr-TR" b="1" dirty="0"/>
              <a:t> </a:t>
            </a:r>
            <a:r>
              <a:rPr lang="tr-TR" b="1" dirty="0" err="1"/>
              <a:t>Room</a:t>
            </a:r>
            <a:r>
              <a:rPr lang="tr-TR" b="1" dirty="0"/>
              <a:t>: </a:t>
            </a:r>
            <a:r>
              <a:rPr lang="tr-TR" dirty="0"/>
              <a:t>Bekleme odasını aktif eder, katılımcıların toplantıya girebilmesi için sizin onayınız gerekir.</a:t>
            </a:r>
          </a:p>
          <a:p>
            <a:r>
              <a:rPr lang="tr-TR" b="1" dirty="0" err="1"/>
              <a:t>Allow</a:t>
            </a:r>
            <a:r>
              <a:rPr lang="tr-TR" b="1" dirty="0"/>
              <a:t> </a:t>
            </a:r>
            <a:r>
              <a:rPr lang="tr-TR" b="1" dirty="0" err="1"/>
              <a:t>participants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dirty="0"/>
              <a:t>: Katılımcılara şu eylemler için izin vermenizi sağlar: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Ekran Paylaşımı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Sohbet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Katılımcıların kendilerini yeniden adlandırabilmeleri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Katılımcıların seslerini kapatabilmeleri</a:t>
            </a:r>
          </a:p>
          <a:p>
            <a:endParaRPr lang="tr-TR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4D446BA4-B3D4-43ED-843C-3438C19E39A6}"/>
              </a:ext>
            </a:extLst>
          </p:cNvPr>
          <p:cNvSpPr/>
          <p:nvPr/>
        </p:nvSpPr>
        <p:spPr>
          <a:xfrm>
            <a:off x="3910818" y="2110154"/>
            <a:ext cx="2475914" cy="5486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8572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309</Words>
  <Application>Microsoft Office PowerPoint</Application>
  <PresentationFormat>Geniş ekran</PresentationFormat>
  <Paragraphs>39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ZOOM PROGRAMI ARAYÜZ TANITIMI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Uzaktan eğitim ve teknoloji hakkında soru ve görüşleriniz için iletişime geçebilirsiniz. Çalışmalarınızda başarılar ve kolaylıklar dilerim.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PROGRAMI ARAYÜZ TANITIMI</dc:title>
  <dc:creator>Selcuk</dc:creator>
  <cp:lastModifiedBy>Selcuk</cp:lastModifiedBy>
  <cp:revision>23</cp:revision>
  <dcterms:created xsi:type="dcterms:W3CDTF">2020-09-01T09:08:38Z</dcterms:created>
  <dcterms:modified xsi:type="dcterms:W3CDTF">2020-09-03T17:59:40Z</dcterms:modified>
</cp:coreProperties>
</file>